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jEoAYmV-os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70511" y="5339142"/>
            <a:ext cx="52652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www.youtube.com/watch?v=jEoAYmV-osg</a:t>
            </a:r>
            <a:r>
              <a:rPr lang="ar-AE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4351" y="1981892"/>
            <a:ext cx="4677543" cy="315834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51630" y="1049774"/>
            <a:ext cx="27029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AE" sz="2400" b="1" dirty="0" smtClean="0">
                <a:solidFill>
                  <a:srgbClr val="0F0F0F"/>
                </a:solidFill>
                <a:latin typeface="YouTube Sans"/>
              </a:rPr>
              <a:t>فيديو </a:t>
            </a:r>
            <a:r>
              <a:rPr lang="ar-AE" sz="2400" b="1" dirty="0">
                <a:solidFill>
                  <a:srgbClr val="0F0F0F"/>
                </a:solidFill>
                <a:latin typeface="YouTube Sans"/>
              </a:rPr>
              <a:t> كيف تكون مسؤولاً</a:t>
            </a:r>
            <a:endParaRPr lang="ar-AE" sz="2400" b="1" i="0" dirty="0">
              <a:solidFill>
                <a:srgbClr val="0F0F0F"/>
              </a:solidFill>
              <a:effectLst/>
              <a:latin typeface="YouTube Sans"/>
            </a:endParaRPr>
          </a:p>
        </p:txBody>
      </p:sp>
    </p:spTree>
    <p:extLst>
      <p:ext uri="{BB962C8B-B14F-4D97-AF65-F5344CB8AC3E}">
        <p14:creationId xmlns:p14="http://schemas.microsoft.com/office/powerpoint/2010/main" val="103104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YouTube Sans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10</cp:revision>
  <dcterms:created xsi:type="dcterms:W3CDTF">2023-06-12T08:18:13Z</dcterms:created>
  <dcterms:modified xsi:type="dcterms:W3CDTF">2023-09-07T10:01:12Z</dcterms:modified>
</cp:coreProperties>
</file>